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768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94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409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4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634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917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43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0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70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201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01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8ED0-E0D3-448F-8776-2B708836DD90}" type="datetimeFigureOut">
              <a:rPr lang="ar-JO" smtClean="0"/>
              <a:t>16/09/1442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9103-0D0D-451C-807A-4475B959755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523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3422" y="248357"/>
            <a:ext cx="5497689" cy="38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إدارة اللوازم والتزويد</a:t>
            </a:r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8636000" y="699913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اللوازم والنقليات والمستودعات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9166578" y="111760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اللوازم واستلام التجهيزات</a:t>
            </a:r>
            <a:endParaRPr lang="ar-JO" dirty="0"/>
          </a:p>
        </p:txBody>
      </p:sp>
      <p:sp>
        <p:nvSpPr>
          <p:cNvPr id="7" name="Rectangle 6"/>
          <p:cNvSpPr/>
          <p:nvPr/>
        </p:nvSpPr>
        <p:spPr>
          <a:xfrm>
            <a:off x="9166578" y="373663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كتب الزرقاء</a:t>
            </a:r>
            <a:endParaRPr lang="ar-JO" dirty="0"/>
          </a:p>
        </p:txBody>
      </p:sp>
      <p:sp>
        <p:nvSpPr>
          <p:cNvPr id="8" name="Rectangle 7"/>
          <p:cNvSpPr/>
          <p:nvPr/>
        </p:nvSpPr>
        <p:spPr>
          <a:xfrm>
            <a:off x="9166578" y="184009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التعليم المهني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9166578" y="220133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محاسبة المخزون</a:t>
            </a:r>
            <a:endParaRPr lang="ar-JO" dirty="0"/>
          </a:p>
        </p:txBody>
      </p:sp>
      <p:sp>
        <p:nvSpPr>
          <p:cNvPr id="10" name="Rectangle 9"/>
          <p:cNvSpPr/>
          <p:nvPr/>
        </p:nvSpPr>
        <p:spPr>
          <a:xfrm>
            <a:off x="9166578" y="258516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اللوازم</a:t>
            </a:r>
            <a:endParaRPr lang="ar-JO" dirty="0"/>
          </a:p>
        </p:txBody>
      </p:sp>
      <p:sp>
        <p:nvSpPr>
          <p:cNvPr id="11" name="Rectangle 10"/>
          <p:cNvSpPr/>
          <p:nvPr/>
        </p:nvSpPr>
        <p:spPr>
          <a:xfrm>
            <a:off x="9166578" y="296898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النقليات والحركة</a:t>
            </a:r>
            <a:endParaRPr lang="ar-JO" dirty="0"/>
          </a:p>
        </p:txBody>
      </p:sp>
      <p:sp>
        <p:nvSpPr>
          <p:cNvPr id="12" name="Rectangle 11"/>
          <p:cNvSpPr/>
          <p:nvPr/>
        </p:nvSpPr>
        <p:spPr>
          <a:xfrm>
            <a:off x="9166578" y="335281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كتب العاصمة</a:t>
            </a:r>
            <a:endParaRPr lang="ar-JO" dirty="0"/>
          </a:p>
        </p:txBody>
      </p:sp>
      <p:sp>
        <p:nvSpPr>
          <p:cNvPr id="13" name="Rectangle 12"/>
          <p:cNvSpPr/>
          <p:nvPr/>
        </p:nvSpPr>
        <p:spPr>
          <a:xfrm>
            <a:off x="9166577" y="1484493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استلام الكتب المدرسية</a:t>
            </a:r>
            <a:endParaRPr lang="ar-JO" dirty="0"/>
          </a:p>
        </p:txBody>
      </p:sp>
      <p:sp>
        <p:nvSpPr>
          <p:cNvPr id="14" name="Rectangle 13"/>
          <p:cNvSpPr/>
          <p:nvPr/>
        </p:nvSpPr>
        <p:spPr>
          <a:xfrm>
            <a:off x="9166577" y="4120461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كتب اربد</a:t>
            </a:r>
            <a:endParaRPr lang="ar-JO" dirty="0"/>
          </a:p>
        </p:txBody>
      </p:sp>
      <p:sp>
        <p:nvSpPr>
          <p:cNvPr id="15" name="Rectangle 14"/>
          <p:cNvSpPr/>
          <p:nvPr/>
        </p:nvSpPr>
        <p:spPr>
          <a:xfrm>
            <a:off x="9166577" y="450428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مستودع التجهيزات</a:t>
            </a:r>
            <a:endParaRPr lang="ar-JO" dirty="0"/>
          </a:p>
        </p:txBody>
      </p:sp>
      <p:sp>
        <p:nvSpPr>
          <p:cNvPr id="16" name="Rectangle 15"/>
          <p:cNvSpPr/>
          <p:nvPr/>
        </p:nvSpPr>
        <p:spPr>
          <a:xfrm>
            <a:off x="1811866" y="767650"/>
            <a:ext cx="3443111" cy="34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مديرية العطاءات</a:t>
            </a:r>
            <a:endParaRPr lang="ar-JO" dirty="0"/>
          </a:p>
        </p:txBody>
      </p:sp>
      <p:sp>
        <p:nvSpPr>
          <p:cNvPr id="17" name="Rectangle 16"/>
          <p:cNvSpPr/>
          <p:nvPr/>
        </p:nvSpPr>
        <p:spPr>
          <a:xfrm>
            <a:off x="2229554" y="1236134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العطاءات الدولية للتجهيزات</a:t>
            </a:r>
            <a:endParaRPr lang="ar-JO" dirty="0"/>
          </a:p>
        </p:txBody>
      </p:sp>
      <p:sp>
        <p:nvSpPr>
          <p:cNvPr id="18" name="Rectangle 17"/>
          <p:cNvSpPr/>
          <p:nvPr/>
        </p:nvSpPr>
        <p:spPr>
          <a:xfrm>
            <a:off x="2229554" y="160302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العطاءات المحلية للتجهيزات</a:t>
            </a:r>
            <a:endParaRPr lang="ar-JO" dirty="0"/>
          </a:p>
        </p:txBody>
      </p:sp>
      <p:sp>
        <p:nvSpPr>
          <p:cNvPr id="19" name="Rectangle 18"/>
          <p:cNvSpPr/>
          <p:nvPr/>
        </p:nvSpPr>
        <p:spPr>
          <a:xfrm>
            <a:off x="2229554" y="197556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عطاءات الكتب المدرسية</a:t>
            </a:r>
            <a:endParaRPr lang="ar-JO" dirty="0"/>
          </a:p>
        </p:txBody>
      </p:sp>
      <p:sp>
        <p:nvSpPr>
          <p:cNvPr id="20" name="Rectangle 19"/>
          <p:cNvSpPr/>
          <p:nvPr/>
        </p:nvSpPr>
        <p:spPr>
          <a:xfrm>
            <a:off x="2229554" y="2348106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متابعة العطاءات</a:t>
            </a:r>
            <a:endParaRPr lang="ar-JO" dirty="0"/>
          </a:p>
        </p:txBody>
      </p:sp>
      <p:sp>
        <p:nvSpPr>
          <p:cNvPr id="21" name="Rectangle 20"/>
          <p:cNvSpPr/>
          <p:nvPr/>
        </p:nvSpPr>
        <p:spPr>
          <a:xfrm>
            <a:off x="2229554" y="2731920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المواصفات والكلفة</a:t>
            </a:r>
            <a:endParaRPr lang="ar-JO" dirty="0"/>
          </a:p>
        </p:txBody>
      </p:sp>
      <p:sp>
        <p:nvSpPr>
          <p:cNvPr id="22" name="Rectangle 21"/>
          <p:cNvSpPr/>
          <p:nvPr/>
        </p:nvSpPr>
        <p:spPr>
          <a:xfrm>
            <a:off x="2229554" y="3118570"/>
            <a:ext cx="2607733" cy="237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قسم المشتريات</a:t>
            </a:r>
            <a:endParaRPr lang="ar-JO" dirty="0"/>
          </a:p>
        </p:txBody>
      </p:sp>
      <p:sp>
        <p:nvSpPr>
          <p:cNvPr id="2" name="TextBox 1"/>
          <p:cNvSpPr txBox="1"/>
          <p:nvPr/>
        </p:nvSpPr>
        <p:spPr>
          <a:xfrm>
            <a:off x="1433689" y="4594578"/>
            <a:ext cx="5080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في بطاقات الوصف الوظيفي المعتمدة للوازم حتى تاريخه يوجد مديرية المستودعات / لا يوجد كتاب بإلغاء هذه المديرية وضمها لمديرية اللوازم.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0344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Mami</dc:creator>
  <cp:lastModifiedBy>Dana Mami</cp:lastModifiedBy>
  <cp:revision>3</cp:revision>
  <dcterms:created xsi:type="dcterms:W3CDTF">2021-04-26T10:02:26Z</dcterms:created>
  <dcterms:modified xsi:type="dcterms:W3CDTF">2021-04-27T10:35:29Z</dcterms:modified>
</cp:coreProperties>
</file>