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84" d="100"/>
          <a:sy n="84" d="100"/>
        </p:scale>
        <p:origin x="2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16/09/1442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0768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16/09/1442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9496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16/09/1442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4093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16/09/1442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1442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16/09/1442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2634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16/09/1442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8917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16/09/1442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943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16/09/1442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104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16/09/1442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3705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16/09/1442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2012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16/09/1442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7014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08ED0-E0D3-448F-8776-2B708836DD90}" type="datetimeFigureOut">
              <a:rPr lang="ar-JO" smtClean="0"/>
              <a:t>16/09/1442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5231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33422" y="248357"/>
            <a:ext cx="5497689" cy="383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إدارة التخطيط والبحث التربوي</a:t>
            </a:r>
            <a:endParaRPr lang="ar-JO" dirty="0"/>
          </a:p>
        </p:txBody>
      </p:sp>
      <p:sp>
        <p:nvSpPr>
          <p:cNvPr id="5" name="Rectangle 4"/>
          <p:cNvSpPr/>
          <p:nvPr/>
        </p:nvSpPr>
        <p:spPr>
          <a:xfrm>
            <a:off x="8636000" y="699913"/>
            <a:ext cx="3443111" cy="349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مديرية البحث والتطوير التربوي</a:t>
            </a:r>
            <a:endParaRPr lang="ar-JO" dirty="0"/>
          </a:p>
        </p:txBody>
      </p:sp>
      <p:sp>
        <p:nvSpPr>
          <p:cNvPr id="6" name="Rectangle 5"/>
          <p:cNvSpPr/>
          <p:nvPr/>
        </p:nvSpPr>
        <p:spPr>
          <a:xfrm>
            <a:off x="9166578" y="1117601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البحث التربوي</a:t>
            </a:r>
            <a:endParaRPr lang="ar-JO" dirty="0"/>
          </a:p>
        </p:txBody>
      </p:sp>
      <p:sp>
        <p:nvSpPr>
          <p:cNvPr id="8" name="Rectangle 7"/>
          <p:cNvSpPr/>
          <p:nvPr/>
        </p:nvSpPr>
        <p:spPr>
          <a:xfrm>
            <a:off x="9166578" y="1840091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المتابعة والتقييم</a:t>
            </a:r>
            <a:endParaRPr lang="ar-JO" dirty="0"/>
          </a:p>
        </p:txBody>
      </p:sp>
      <p:sp>
        <p:nvSpPr>
          <p:cNvPr id="9" name="Rectangle 8"/>
          <p:cNvSpPr/>
          <p:nvPr/>
        </p:nvSpPr>
        <p:spPr>
          <a:xfrm>
            <a:off x="9166578" y="2201336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التطوير التربوي</a:t>
            </a:r>
            <a:endParaRPr lang="ar-JO" dirty="0"/>
          </a:p>
        </p:txBody>
      </p:sp>
      <p:sp>
        <p:nvSpPr>
          <p:cNvPr id="13" name="Rectangle 12"/>
          <p:cNvSpPr/>
          <p:nvPr/>
        </p:nvSpPr>
        <p:spPr>
          <a:xfrm>
            <a:off x="9166577" y="1484493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الترجمة والمطبوعات</a:t>
            </a:r>
            <a:endParaRPr lang="ar-JO" dirty="0"/>
          </a:p>
        </p:txBody>
      </p:sp>
      <p:sp>
        <p:nvSpPr>
          <p:cNvPr id="16" name="Rectangle 15"/>
          <p:cNvSpPr/>
          <p:nvPr/>
        </p:nvSpPr>
        <p:spPr>
          <a:xfrm>
            <a:off x="4667955" y="736596"/>
            <a:ext cx="3443111" cy="349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مديرية السياسات والتخطيط الاستراتيجي</a:t>
            </a:r>
            <a:endParaRPr lang="ar-JO" dirty="0"/>
          </a:p>
        </p:txBody>
      </p:sp>
      <p:sp>
        <p:nvSpPr>
          <p:cNvPr id="17" name="Rectangle 16"/>
          <p:cNvSpPr/>
          <p:nvPr/>
        </p:nvSpPr>
        <p:spPr>
          <a:xfrm>
            <a:off x="5209822" y="1236133"/>
            <a:ext cx="2607733" cy="485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السياسات والتخطيط الاستراتيجي</a:t>
            </a:r>
            <a:endParaRPr lang="ar-JO" dirty="0"/>
          </a:p>
        </p:txBody>
      </p:sp>
      <p:sp>
        <p:nvSpPr>
          <p:cNvPr id="18" name="Rectangle 17"/>
          <p:cNvSpPr/>
          <p:nvPr/>
        </p:nvSpPr>
        <p:spPr>
          <a:xfrm>
            <a:off x="5209821" y="1871121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النوع الاجتماعي والشراكات</a:t>
            </a:r>
            <a:endParaRPr lang="ar-JO" dirty="0"/>
          </a:p>
        </p:txBody>
      </p:sp>
      <p:sp>
        <p:nvSpPr>
          <p:cNvPr id="19" name="Rectangle 18"/>
          <p:cNvSpPr/>
          <p:nvPr/>
        </p:nvSpPr>
        <p:spPr>
          <a:xfrm>
            <a:off x="5209820" y="2269063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تخطيط الموارد البشرية</a:t>
            </a:r>
            <a:endParaRPr lang="ar-JO" dirty="0"/>
          </a:p>
        </p:txBody>
      </p:sp>
      <p:sp>
        <p:nvSpPr>
          <p:cNvPr id="20" name="Rectangle 19"/>
          <p:cNvSpPr/>
          <p:nvPr/>
        </p:nvSpPr>
        <p:spPr>
          <a:xfrm>
            <a:off x="5209820" y="2652896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تخطيط الموارد المالية</a:t>
            </a:r>
            <a:endParaRPr lang="ar-JO" dirty="0"/>
          </a:p>
        </p:txBody>
      </p:sp>
      <p:sp>
        <p:nvSpPr>
          <p:cNvPr id="21" name="Rectangle 20"/>
          <p:cNvSpPr/>
          <p:nvPr/>
        </p:nvSpPr>
        <p:spPr>
          <a:xfrm>
            <a:off x="5209819" y="3053634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الخريطة المدرسية</a:t>
            </a:r>
            <a:endParaRPr lang="ar-JO" dirty="0"/>
          </a:p>
        </p:txBody>
      </p:sp>
      <p:sp>
        <p:nvSpPr>
          <p:cNvPr id="22" name="Rectangle 21"/>
          <p:cNvSpPr/>
          <p:nvPr/>
        </p:nvSpPr>
        <p:spPr>
          <a:xfrm>
            <a:off x="5209819" y="3412080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الإحصاء التربوي</a:t>
            </a:r>
            <a:endParaRPr lang="ar-JO" dirty="0"/>
          </a:p>
        </p:txBody>
      </p:sp>
      <p:sp>
        <p:nvSpPr>
          <p:cNvPr id="2" name="TextBox 1"/>
          <p:cNvSpPr txBox="1"/>
          <p:nvPr/>
        </p:nvSpPr>
        <p:spPr>
          <a:xfrm>
            <a:off x="1433689" y="4594578"/>
            <a:ext cx="50800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dirty="0" smtClean="0"/>
              <a:t>يوجد تحديث على الهيكل التنظيمي لإدارة التخطيط مقر بلجنة التخطيط 2021 وتم التواصل مع الرئاسة وديوان الخدمة المدنية </a:t>
            </a:r>
            <a:r>
              <a:rPr lang="ar-JO" dirty="0" err="1" smtClean="0"/>
              <a:t>لاقراره</a:t>
            </a:r>
            <a:r>
              <a:rPr lang="ar-JO" dirty="0" smtClean="0"/>
              <a:t> </a:t>
            </a:r>
            <a:r>
              <a:rPr lang="ar-JO" smtClean="0"/>
              <a:t>حسب الأصول .</a:t>
            </a:r>
            <a:endParaRPr lang="ar-JO" dirty="0"/>
          </a:p>
        </p:txBody>
      </p:sp>
      <p:sp>
        <p:nvSpPr>
          <p:cNvPr id="23" name="Rectangle 22"/>
          <p:cNvSpPr/>
          <p:nvPr/>
        </p:nvSpPr>
        <p:spPr>
          <a:xfrm>
            <a:off x="699910" y="699913"/>
            <a:ext cx="3443111" cy="349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مديرية الأملاك والاستثمار</a:t>
            </a:r>
            <a:endParaRPr lang="ar-JO" dirty="0"/>
          </a:p>
        </p:txBody>
      </p:sp>
      <p:sp>
        <p:nvSpPr>
          <p:cNvPr id="24" name="Rectangle 23"/>
          <p:cNvSpPr/>
          <p:nvPr/>
        </p:nvSpPr>
        <p:spPr>
          <a:xfrm>
            <a:off x="1253066" y="1241779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الاستملاك</a:t>
            </a:r>
            <a:endParaRPr lang="ar-JO" dirty="0"/>
          </a:p>
        </p:txBody>
      </p:sp>
      <p:sp>
        <p:nvSpPr>
          <p:cNvPr id="25" name="Rectangle 24"/>
          <p:cNvSpPr/>
          <p:nvPr/>
        </p:nvSpPr>
        <p:spPr>
          <a:xfrm>
            <a:off x="1253065" y="1698973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الاستئجار</a:t>
            </a:r>
            <a:endParaRPr lang="ar-JO" dirty="0"/>
          </a:p>
        </p:txBody>
      </p:sp>
      <p:sp>
        <p:nvSpPr>
          <p:cNvPr id="26" name="Rectangle 25"/>
          <p:cNvSpPr/>
          <p:nvPr/>
        </p:nvSpPr>
        <p:spPr>
          <a:xfrm>
            <a:off x="1253065" y="2142070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السكن الوظيفي والاستثمار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703443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Mami</dc:creator>
  <cp:lastModifiedBy>Dana Mami</cp:lastModifiedBy>
  <cp:revision>7</cp:revision>
  <dcterms:created xsi:type="dcterms:W3CDTF">2021-04-26T10:02:26Z</dcterms:created>
  <dcterms:modified xsi:type="dcterms:W3CDTF">2021-04-27T10:57:11Z</dcterms:modified>
</cp:coreProperties>
</file>